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0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3385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Neptune Brothers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Mars home of the robotic martains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09350" y="0"/>
            <a:ext cx="510267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6750" y="0"/>
            <a:ext cx="4367900" cy="436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Saturn home of the </a:t>
            </a:r>
            <a:r>
              <a:rPr lang="en-US" dirty="0" smtClean="0"/>
              <a:t>Satliens</a:t>
            </a:r>
            <a:r>
              <a:rPr lang="en-US" dirty="0" smtClean="0"/>
              <a:t> (sat-le-</a:t>
            </a:r>
            <a:r>
              <a:rPr lang="en-US" dirty="0" smtClean="0"/>
              <a:t>ens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saturn-the-planet-2175-hd-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61" y="0"/>
            <a:ext cx="6017130" cy="5143500"/>
          </a:xfrm>
          <a:prstGeom prst="rect">
            <a:avLst/>
          </a:prstGeom>
        </p:spPr>
      </p:pic>
      <p:pic>
        <p:nvPicPr>
          <p:cNvPr id="4" name="Picture 3" descr="2842096-the_grey_by_jsmarantz-d3dpv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98260" cy="41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Jupiter home to the dumb rock monsters </a:t>
            </a:r>
            <a:endParaRPr lang="en-US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" y="0"/>
            <a:ext cx="4160523" cy="4304947"/>
          </a:xfrm>
          <a:prstGeom prst="rect">
            <a:avLst/>
          </a:prstGeom>
        </p:spPr>
      </p:pic>
      <p:pic>
        <p:nvPicPr>
          <p:cNvPr id="4" name="Picture 3" descr="jupiter_g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22" y="0"/>
            <a:ext cx="4950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Uranus home of the angel aliens</a:t>
            </a:r>
            <a:endParaRPr lang="en-US" dirty="0"/>
          </a:p>
        </p:txBody>
      </p:sp>
      <p:pic>
        <p:nvPicPr>
          <p:cNvPr id="3" name="Picture 2" descr="Uranu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5" name="Picture 4" descr="strange-times-usa-ufo-strange-sounds-jan-2012-trumpet-ang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8144" cy="2300645"/>
          </a:xfrm>
          <a:prstGeom prst="rect">
            <a:avLst/>
          </a:prstGeom>
        </p:spPr>
      </p:pic>
      <p:pic>
        <p:nvPicPr>
          <p:cNvPr id="6" name="Picture 5" descr="flat,550x550,075,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187"/>
            <a:ext cx="4258144" cy="2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sun home of  the Phoenix aliens </a:t>
            </a:r>
            <a:endParaRPr lang="en-US" dirty="0"/>
          </a:p>
        </p:txBody>
      </p:sp>
      <p:pic>
        <p:nvPicPr>
          <p:cNvPr id="3" name="Picture 2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19" y="1"/>
            <a:ext cx="5003944" cy="5143500"/>
          </a:xfrm>
          <a:prstGeom prst="rect">
            <a:avLst/>
          </a:prstGeom>
        </p:spPr>
      </p:pic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31592" cy="2224151"/>
          </a:xfrm>
          <a:prstGeom prst="rect">
            <a:avLst/>
          </a:prstGeom>
        </p:spPr>
      </p:pic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4151"/>
            <a:ext cx="4331591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Venus home of the Venusians (ven-o-she-ans)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09350" y="0"/>
            <a:ext cx="50346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03975" cy="41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Pluto home to the Plutonians (plu-ton-ians)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91650" y="0"/>
            <a:ext cx="53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1649" y="0"/>
            <a:ext cx="381000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</Words>
  <Application>Microsoft Macintosh PowerPoint</Application>
  <PresentationFormat>On-screen Show (16:9)</PresentationFormat>
  <Paragraphs>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inspiration-board</vt:lpstr>
      <vt:lpstr>Neptune Brothers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 Brothers </dc:title>
  <cp:lastModifiedBy>UNCG</cp:lastModifiedBy>
  <cp:revision>5</cp:revision>
  <dcterms:modified xsi:type="dcterms:W3CDTF">2014-07-24T14:22:57Z</dcterms:modified>
</cp:coreProperties>
</file>