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59" r:id="rId5"/>
    <p:sldId id="260" r:id="rId6"/>
    <p:sldId id="261" r:id="rId7"/>
    <p:sldId id="262"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197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D4BF30-A794-7F4B-991C-154A69AC18C2}" type="datetimeFigureOut">
              <a:rPr lang="en-US" smtClean="0"/>
              <a:t>7/23/14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4BA6EE-133D-E74F-87C3-2E87346A1D44}" type="slidenum">
              <a:rPr lang="en-US" smtClean="0"/>
              <a:t>‹#›</a:t>
            </a:fld>
            <a:endParaRPr lang="en-US" dirty="0"/>
          </a:p>
        </p:txBody>
      </p:sp>
    </p:spTree>
    <p:extLst>
      <p:ext uri="{BB962C8B-B14F-4D97-AF65-F5344CB8AC3E}">
        <p14:creationId xmlns:p14="http://schemas.microsoft.com/office/powerpoint/2010/main" val="3181946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D4BF30-A794-7F4B-991C-154A69AC18C2}" type="datetimeFigureOut">
              <a:rPr lang="en-US" smtClean="0"/>
              <a:t>7/23/14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4BA6EE-133D-E74F-87C3-2E87346A1D44}" type="slidenum">
              <a:rPr lang="en-US" smtClean="0"/>
              <a:t>‹#›</a:t>
            </a:fld>
            <a:endParaRPr lang="en-US" dirty="0"/>
          </a:p>
        </p:txBody>
      </p:sp>
    </p:spTree>
    <p:extLst>
      <p:ext uri="{BB962C8B-B14F-4D97-AF65-F5344CB8AC3E}">
        <p14:creationId xmlns:p14="http://schemas.microsoft.com/office/powerpoint/2010/main" val="1041576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D4BF30-A794-7F4B-991C-154A69AC18C2}" type="datetimeFigureOut">
              <a:rPr lang="en-US" smtClean="0"/>
              <a:t>7/23/14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4BA6EE-133D-E74F-87C3-2E87346A1D44}" type="slidenum">
              <a:rPr lang="en-US" smtClean="0"/>
              <a:t>‹#›</a:t>
            </a:fld>
            <a:endParaRPr lang="en-US" dirty="0"/>
          </a:p>
        </p:txBody>
      </p:sp>
    </p:spTree>
    <p:extLst>
      <p:ext uri="{BB962C8B-B14F-4D97-AF65-F5344CB8AC3E}">
        <p14:creationId xmlns:p14="http://schemas.microsoft.com/office/powerpoint/2010/main" val="1552233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D4BF30-A794-7F4B-991C-154A69AC18C2}" type="datetimeFigureOut">
              <a:rPr lang="en-US" smtClean="0"/>
              <a:t>7/23/14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4BA6EE-133D-E74F-87C3-2E87346A1D44}" type="slidenum">
              <a:rPr lang="en-US" smtClean="0"/>
              <a:t>‹#›</a:t>
            </a:fld>
            <a:endParaRPr lang="en-US" dirty="0"/>
          </a:p>
        </p:txBody>
      </p:sp>
    </p:spTree>
    <p:extLst>
      <p:ext uri="{BB962C8B-B14F-4D97-AF65-F5344CB8AC3E}">
        <p14:creationId xmlns:p14="http://schemas.microsoft.com/office/powerpoint/2010/main" val="3973335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D4BF30-A794-7F4B-991C-154A69AC18C2}" type="datetimeFigureOut">
              <a:rPr lang="en-US" smtClean="0"/>
              <a:t>7/23/14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4BA6EE-133D-E74F-87C3-2E87346A1D44}" type="slidenum">
              <a:rPr lang="en-US" smtClean="0"/>
              <a:t>‹#›</a:t>
            </a:fld>
            <a:endParaRPr lang="en-US" dirty="0"/>
          </a:p>
        </p:txBody>
      </p:sp>
    </p:spTree>
    <p:extLst>
      <p:ext uri="{BB962C8B-B14F-4D97-AF65-F5344CB8AC3E}">
        <p14:creationId xmlns:p14="http://schemas.microsoft.com/office/powerpoint/2010/main" val="1858869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D4BF30-A794-7F4B-991C-154A69AC18C2}" type="datetimeFigureOut">
              <a:rPr lang="en-US" smtClean="0"/>
              <a:t>7/23/14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4BA6EE-133D-E74F-87C3-2E87346A1D44}" type="slidenum">
              <a:rPr lang="en-US" smtClean="0"/>
              <a:t>‹#›</a:t>
            </a:fld>
            <a:endParaRPr lang="en-US" dirty="0"/>
          </a:p>
        </p:txBody>
      </p:sp>
    </p:spTree>
    <p:extLst>
      <p:ext uri="{BB962C8B-B14F-4D97-AF65-F5344CB8AC3E}">
        <p14:creationId xmlns:p14="http://schemas.microsoft.com/office/powerpoint/2010/main" val="1479564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D4BF30-A794-7F4B-991C-154A69AC18C2}" type="datetimeFigureOut">
              <a:rPr lang="en-US" smtClean="0"/>
              <a:t>7/23/14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F4BA6EE-133D-E74F-87C3-2E87346A1D44}" type="slidenum">
              <a:rPr lang="en-US" smtClean="0"/>
              <a:t>‹#›</a:t>
            </a:fld>
            <a:endParaRPr lang="en-US" dirty="0"/>
          </a:p>
        </p:txBody>
      </p:sp>
    </p:spTree>
    <p:extLst>
      <p:ext uri="{BB962C8B-B14F-4D97-AF65-F5344CB8AC3E}">
        <p14:creationId xmlns:p14="http://schemas.microsoft.com/office/powerpoint/2010/main" val="2772527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D4BF30-A794-7F4B-991C-154A69AC18C2}" type="datetimeFigureOut">
              <a:rPr lang="en-US" smtClean="0"/>
              <a:t>7/23/14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F4BA6EE-133D-E74F-87C3-2E87346A1D44}" type="slidenum">
              <a:rPr lang="en-US" smtClean="0"/>
              <a:t>‹#›</a:t>
            </a:fld>
            <a:endParaRPr lang="en-US" dirty="0"/>
          </a:p>
        </p:txBody>
      </p:sp>
    </p:spTree>
    <p:extLst>
      <p:ext uri="{BB962C8B-B14F-4D97-AF65-F5344CB8AC3E}">
        <p14:creationId xmlns:p14="http://schemas.microsoft.com/office/powerpoint/2010/main" val="2050221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D4BF30-A794-7F4B-991C-154A69AC18C2}" type="datetimeFigureOut">
              <a:rPr lang="en-US" smtClean="0"/>
              <a:t>7/23/14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F4BA6EE-133D-E74F-87C3-2E87346A1D44}" type="slidenum">
              <a:rPr lang="en-US" smtClean="0"/>
              <a:t>‹#›</a:t>
            </a:fld>
            <a:endParaRPr lang="en-US" dirty="0"/>
          </a:p>
        </p:txBody>
      </p:sp>
    </p:spTree>
    <p:extLst>
      <p:ext uri="{BB962C8B-B14F-4D97-AF65-F5344CB8AC3E}">
        <p14:creationId xmlns:p14="http://schemas.microsoft.com/office/powerpoint/2010/main" val="185619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D4BF30-A794-7F4B-991C-154A69AC18C2}" type="datetimeFigureOut">
              <a:rPr lang="en-US" smtClean="0"/>
              <a:t>7/23/14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4BA6EE-133D-E74F-87C3-2E87346A1D44}" type="slidenum">
              <a:rPr lang="en-US" smtClean="0"/>
              <a:t>‹#›</a:t>
            </a:fld>
            <a:endParaRPr lang="en-US" dirty="0"/>
          </a:p>
        </p:txBody>
      </p:sp>
    </p:spTree>
    <p:extLst>
      <p:ext uri="{BB962C8B-B14F-4D97-AF65-F5344CB8AC3E}">
        <p14:creationId xmlns:p14="http://schemas.microsoft.com/office/powerpoint/2010/main" val="3451513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D4BF30-A794-7F4B-991C-154A69AC18C2}" type="datetimeFigureOut">
              <a:rPr lang="en-US" smtClean="0"/>
              <a:t>7/23/14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4BA6EE-133D-E74F-87C3-2E87346A1D44}" type="slidenum">
              <a:rPr lang="en-US" smtClean="0"/>
              <a:t>‹#›</a:t>
            </a:fld>
            <a:endParaRPr lang="en-US" dirty="0"/>
          </a:p>
        </p:txBody>
      </p:sp>
    </p:spTree>
    <p:extLst>
      <p:ext uri="{BB962C8B-B14F-4D97-AF65-F5344CB8AC3E}">
        <p14:creationId xmlns:p14="http://schemas.microsoft.com/office/powerpoint/2010/main" val="25011259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D4BF30-A794-7F4B-991C-154A69AC18C2}" type="datetimeFigureOut">
              <a:rPr lang="en-US" smtClean="0"/>
              <a:t>7/23/14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4BA6EE-133D-E74F-87C3-2E87346A1D44}" type="slidenum">
              <a:rPr lang="en-US" smtClean="0"/>
              <a:t>‹#›</a:t>
            </a:fld>
            <a:endParaRPr lang="en-US" dirty="0"/>
          </a:p>
        </p:txBody>
      </p:sp>
    </p:spTree>
    <p:extLst>
      <p:ext uri="{BB962C8B-B14F-4D97-AF65-F5344CB8AC3E}">
        <p14:creationId xmlns:p14="http://schemas.microsoft.com/office/powerpoint/2010/main" val="1532688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Neptune Brothers Amazing Places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94117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Venus Military Base</a:t>
            </a:r>
            <a:endParaRPr lang="en-US" dirty="0"/>
          </a:p>
        </p:txBody>
      </p:sp>
      <p:pic>
        <p:nvPicPr>
          <p:cNvPr id="5" name="Picture Placeholder 4" descr="StarShipTrooper_Matte3+copy.jpg"/>
          <p:cNvPicPr>
            <a:picLocks noGrp="1" noChangeAspect="1"/>
          </p:cNvPicPr>
          <p:nvPr>
            <p:ph type="pic" idx="1"/>
          </p:nvPr>
        </p:nvPicPr>
        <p:blipFill>
          <a:blip r:embed="rId2">
            <a:extLst>
              <a:ext uri="{28A0092B-C50C-407E-A947-70E740481C1C}">
                <a14:useLocalDpi xmlns:a14="http://schemas.microsoft.com/office/drawing/2010/main" val="0"/>
              </a:ext>
            </a:extLst>
          </a:blip>
          <a:srcRect l="12667" r="12667"/>
          <a:stretch>
            <a:fillRect/>
          </a:stretch>
        </p:blipFill>
        <p:spPr/>
      </p:pic>
      <p:sp>
        <p:nvSpPr>
          <p:cNvPr id="4" name="Text Placeholder 3"/>
          <p:cNvSpPr>
            <a:spLocks noGrp="1"/>
          </p:cNvSpPr>
          <p:nvPr>
            <p:ph type="body" sz="half" idx="2"/>
          </p:nvPr>
        </p:nvSpPr>
        <p:spPr/>
        <p:txBody>
          <a:bodyPr>
            <a:normAutofit/>
          </a:bodyPr>
          <a:lstStyle/>
          <a:p>
            <a:r>
              <a:rPr lang="en-US" sz="1600" dirty="0" smtClean="0"/>
              <a:t>This is the place where the </a:t>
            </a:r>
            <a:r>
              <a:rPr lang="en-US" sz="1600" dirty="0"/>
              <a:t>V</a:t>
            </a:r>
            <a:r>
              <a:rPr lang="en-US" sz="1600" dirty="0" smtClean="0"/>
              <a:t>enus soldiers receive training and where they make their weaponry and prepare for </a:t>
            </a:r>
            <a:r>
              <a:rPr lang="en-US" sz="1600" dirty="0" smtClean="0"/>
              <a:t>battle. </a:t>
            </a:r>
            <a:endParaRPr lang="en-US" sz="1600" dirty="0"/>
          </a:p>
        </p:txBody>
      </p:sp>
    </p:spTree>
    <p:extLst>
      <p:ext uri="{BB962C8B-B14F-4D97-AF65-F5344CB8AC3E}">
        <p14:creationId xmlns:p14="http://schemas.microsoft.com/office/powerpoint/2010/main" val="3510995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Neptune Military Base</a:t>
            </a:r>
            <a:endParaRPr lang="en-US" dirty="0"/>
          </a:p>
        </p:txBody>
      </p:sp>
      <p:pic>
        <p:nvPicPr>
          <p:cNvPr id="5" name="Picture Placeholder 4" descr="Parand%2520WP%2540%2520%252859%2529.jpg"/>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sp>
        <p:nvSpPr>
          <p:cNvPr id="4" name="Text Placeholder 3"/>
          <p:cNvSpPr>
            <a:spLocks noGrp="1"/>
          </p:cNvSpPr>
          <p:nvPr>
            <p:ph type="body" sz="half" idx="2"/>
          </p:nvPr>
        </p:nvSpPr>
        <p:spPr/>
        <p:txBody>
          <a:bodyPr>
            <a:noAutofit/>
          </a:bodyPr>
          <a:lstStyle/>
          <a:p>
            <a:r>
              <a:rPr lang="en-US" sz="1600" dirty="0" smtClean="0"/>
              <a:t>Neptune’s military </a:t>
            </a:r>
            <a:r>
              <a:rPr lang="en-US" sz="1600" dirty="0" smtClean="0"/>
              <a:t>base </a:t>
            </a:r>
            <a:r>
              <a:rPr lang="en-US" sz="1600" dirty="0" smtClean="0"/>
              <a:t>looks like a mountain, but inside the mountain is a military base full of weaponry and vehicles. Here they prepare for battle</a:t>
            </a:r>
            <a:r>
              <a:rPr lang="en-US" sz="1600" dirty="0" smtClean="0"/>
              <a:t>.</a:t>
            </a:r>
            <a:endParaRPr lang="en-US" sz="1600" dirty="0"/>
          </a:p>
        </p:txBody>
      </p:sp>
    </p:spTree>
    <p:extLst>
      <p:ext uri="{BB962C8B-B14F-4D97-AF65-F5344CB8AC3E}">
        <p14:creationId xmlns:p14="http://schemas.microsoft.com/office/powerpoint/2010/main" val="2262981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Venus castle</a:t>
            </a:r>
            <a:endParaRPr lang="en-US" dirty="0"/>
          </a:p>
        </p:txBody>
      </p:sp>
      <p:sp>
        <p:nvSpPr>
          <p:cNvPr id="4" name="Text Placeholder 3"/>
          <p:cNvSpPr>
            <a:spLocks noGrp="1"/>
          </p:cNvSpPr>
          <p:nvPr>
            <p:ph type="body" sz="half" idx="2"/>
          </p:nvPr>
        </p:nvSpPr>
        <p:spPr/>
        <p:txBody>
          <a:bodyPr>
            <a:normAutofit/>
          </a:bodyPr>
          <a:lstStyle/>
          <a:p>
            <a:r>
              <a:rPr lang="en-US" sz="2000" dirty="0" smtClean="0"/>
              <a:t>This is where the king, queen, and the Venus brothers live. </a:t>
            </a:r>
            <a:endParaRPr lang="en-US" sz="2000" dirty="0"/>
          </a:p>
        </p:txBody>
      </p:sp>
      <p:pic>
        <p:nvPicPr>
          <p:cNvPr id="7" name="Picture Placeholder 6" descr="images.jpg"/>
          <p:cNvPicPr>
            <a:picLocks noGrp="1" noChangeAspect="1"/>
          </p:cNvPicPr>
          <p:nvPr>
            <p:ph type="pic" idx="1"/>
          </p:nvPr>
        </p:nvPicPr>
        <p:blipFill>
          <a:blip r:embed="rId2">
            <a:extLst>
              <a:ext uri="{28A0092B-C50C-407E-A947-70E740481C1C}">
                <a14:useLocalDpi xmlns:a14="http://schemas.microsoft.com/office/drawing/2010/main" val="0"/>
              </a:ext>
            </a:extLst>
          </a:blip>
          <a:srcRect l="18699" r="18699"/>
          <a:stretch>
            <a:fillRect/>
          </a:stretch>
        </p:blipFill>
        <p:spPr/>
      </p:pic>
    </p:spTree>
    <p:extLst>
      <p:ext uri="{BB962C8B-B14F-4D97-AF65-F5344CB8AC3E}">
        <p14:creationId xmlns:p14="http://schemas.microsoft.com/office/powerpoint/2010/main" val="1455629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Neptune castle</a:t>
            </a:r>
            <a:endParaRPr lang="en-US" dirty="0"/>
          </a:p>
        </p:txBody>
      </p:sp>
      <p:pic>
        <p:nvPicPr>
          <p:cNvPr id="5" name="Picture Placeholder 4" descr="ice_castle_by_jingleko-d71nll4.jpg"/>
          <p:cNvPicPr>
            <a:picLocks noGrp="1" noChangeAspect="1"/>
          </p:cNvPicPr>
          <p:nvPr>
            <p:ph type="pic" idx="1"/>
          </p:nvPr>
        </p:nvPicPr>
        <p:blipFill>
          <a:blip r:embed="rId2">
            <a:extLst>
              <a:ext uri="{28A0092B-C50C-407E-A947-70E740481C1C}">
                <a14:useLocalDpi xmlns:a14="http://schemas.microsoft.com/office/drawing/2010/main" val="0"/>
              </a:ext>
            </a:extLst>
          </a:blip>
          <a:srcRect l="9867" r="9867"/>
          <a:stretch>
            <a:fillRect/>
          </a:stretch>
        </p:blipFill>
        <p:spPr/>
      </p:pic>
      <p:sp>
        <p:nvSpPr>
          <p:cNvPr id="4" name="Text Placeholder 3"/>
          <p:cNvSpPr>
            <a:spLocks noGrp="1"/>
          </p:cNvSpPr>
          <p:nvPr>
            <p:ph type="body" sz="half" idx="2"/>
          </p:nvPr>
        </p:nvSpPr>
        <p:spPr/>
        <p:txBody>
          <a:bodyPr>
            <a:normAutofit/>
          </a:bodyPr>
          <a:lstStyle/>
          <a:p>
            <a:r>
              <a:rPr lang="en-US" sz="2000" dirty="0" smtClean="0"/>
              <a:t>This is where the king, queen, and the Neptune brothers </a:t>
            </a:r>
            <a:r>
              <a:rPr lang="en-US" sz="2000" dirty="0" smtClean="0"/>
              <a:t>live.  </a:t>
            </a:r>
            <a:endParaRPr lang="en-US" sz="2000" dirty="0"/>
          </a:p>
        </p:txBody>
      </p:sp>
    </p:spTree>
    <p:extLst>
      <p:ext uri="{BB962C8B-B14F-4D97-AF65-F5344CB8AC3E}">
        <p14:creationId xmlns:p14="http://schemas.microsoft.com/office/powerpoint/2010/main" val="1620769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                        Pluto </a:t>
            </a:r>
            <a:endParaRPr lang="en-US" dirty="0"/>
          </a:p>
        </p:txBody>
      </p:sp>
      <p:pic>
        <p:nvPicPr>
          <p:cNvPr id="5" name="Picture Placeholder 4" descr="Destroyed+city+of+Future+1.jpg"/>
          <p:cNvPicPr>
            <a:picLocks noGrp="1" noChangeAspect="1"/>
          </p:cNvPicPr>
          <p:nvPr>
            <p:ph type="pic" idx="1"/>
          </p:nvPr>
        </p:nvPicPr>
        <p:blipFill>
          <a:blip r:embed="rId2">
            <a:extLst>
              <a:ext uri="{28A0092B-C50C-407E-A947-70E740481C1C}">
                <a14:useLocalDpi xmlns:a14="http://schemas.microsoft.com/office/drawing/2010/main" val="0"/>
              </a:ext>
            </a:extLst>
          </a:blip>
          <a:srcRect l="10000" r="10000"/>
          <a:stretch>
            <a:fillRect/>
          </a:stretch>
        </p:blipFill>
        <p:spPr/>
      </p:pic>
      <p:sp>
        <p:nvSpPr>
          <p:cNvPr id="4" name="Text Placeholder 3"/>
          <p:cNvSpPr>
            <a:spLocks noGrp="1"/>
          </p:cNvSpPr>
          <p:nvPr>
            <p:ph type="body" sz="half" idx="2"/>
          </p:nvPr>
        </p:nvSpPr>
        <p:spPr/>
        <p:txBody>
          <a:bodyPr>
            <a:noAutofit/>
          </a:bodyPr>
          <a:lstStyle/>
          <a:p>
            <a:r>
              <a:rPr lang="en-US" sz="1600" dirty="0" smtClean="0"/>
              <a:t>This is Pluto when </a:t>
            </a:r>
            <a:r>
              <a:rPr lang="en-US" sz="1600" dirty="0" smtClean="0"/>
              <a:t>Skeetha</a:t>
            </a:r>
            <a:r>
              <a:rPr lang="en-US" sz="1600" dirty="0" smtClean="0"/>
              <a:t> ruled the galaxy. The ship you see is actually a space ship full of slaves throughout the </a:t>
            </a:r>
            <a:r>
              <a:rPr lang="en-US" sz="1600" dirty="0" smtClean="0"/>
              <a:t>galaxy. It is piloted by one of </a:t>
            </a:r>
            <a:r>
              <a:rPr lang="en-US" sz="1600" dirty="0" smtClean="0"/>
              <a:t>Skeetha’s</a:t>
            </a:r>
            <a:r>
              <a:rPr lang="en-US" sz="1600" dirty="0" smtClean="0"/>
              <a:t> most loyal and powerful slaves. </a:t>
            </a:r>
            <a:endParaRPr lang="en-US" sz="1600" dirty="0"/>
          </a:p>
        </p:txBody>
      </p:sp>
    </p:spTree>
    <p:extLst>
      <p:ext uri="{BB962C8B-B14F-4D97-AF65-F5344CB8AC3E}">
        <p14:creationId xmlns:p14="http://schemas.microsoft.com/office/powerpoint/2010/main" val="4204324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Neptune’s Laboratory</a:t>
            </a:r>
            <a:endParaRPr lang="en-US" dirty="0"/>
          </a:p>
        </p:txBody>
      </p:sp>
      <p:pic>
        <p:nvPicPr>
          <p:cNvPr id="5" name="Picture Placeholder 4" descr="images.jpg"/>
          <p:cNvPicPr>
            <a:picLocks noGrp="1" noChangeAspect="1"/>
          </p:cNvPicPr>
          <p:nvPr>
            <p:ph type="pic" idx="1"/>
          </p:nvPr>
        </p:nvPicPr>
        <p:blipFill>
          <a:blip r:embed="rId2">
            <a:extLst>
              <a:ext uri="{28A0092B-C50C-407E-A947-70E740481C1C}">
                <a14:useLocalDpi xmlns:a14="http://schemas.microsoft.com/office/drawing/2010/main" val="0"/>
              </a:ext>
            </a:extLst>
          </a:blip>
          <a:srcRect l="17802" r="17802"/>
          <a:stretch>
            <a:fillRect/>
          </a:stretch>
        </p:blipFill>
        <p:spPr/>
      </p:pic>
      <p:sp>
        <p:nvSpPr>
          <p:cNvPr id="4" name="Text Placeholder 3"/>
          <p:cNvSpPr>
            <a:spLocks noGrp="1"/>
          </p:cNvSpPr>
          <p:nvPr>
            <p:ph type="body" sz="half" idx="2"/>
          </p:nvPr>
        </p:nvSpPr>
        <p:spPr/>
        <p:txBody>
          <a:bodyPr>
            <a:normAutofit/>
          </a:bodyPr>
          <a:lstStyle/>
          <a:p>
            <a:r>
              <a:rPr lang="en-US" sz="1800" dirty="0" smtClean="0"/>
              <a:t>This is the place where Professor </a:t>
            </a:r>
            <a:r>
              <a:rPr lang="en-US" sz="1800" dirty="0" smtClean="0"/>
              <a:t>Aid’an</a:t>
            </a:r>
            <a:r>
              <a:rPr lang="en-US" sz="1800" dirty="0" smtClean="0"/>
              <a:t> built the 2 suits that he and </a:t>
            </a:r>
            <a:r>
              <a:rPr lang="en-US" sz="1800" dirty="0" smtClean="0"/>
              <a:t>Eth’an</a:t>
            </a:r>
            <a:r>
              <a:rPr lang="en-US" sz="1800" dirty="0" smtClean="0"/>
              <a:t>, his twin, used to defeat </a:t>
            </a:r>
            <a:r>
              <a:rPr lang="en-US" sz="1800" dirty="0" smtClean="0"/>
              <a:t>Skeetha</a:t>
            </a:r>
            <a:r>
              <a:rPr lang="en-US" sz="1800" dirty="0" smtClean="0"/>
              <a:t>.</a:t>
            </a:r>
            <a:endParaRPr lang="en-US" sz="1800" dirty="0"/>
          </a:p>
        </p:txBody>
      </p:sp>
    </p:spTree>
    <p:extLst>
      <p:ext uri="{BB962C8B-B14F-4D97-AF65-F5344CB8AC3E}">
        <p14:creationId xmlns:p14="http://schemas.microsoft.com/office/powerpoint/2010/main" val="276822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Neptune Energy Prison</a:t>
            </a:r>
            <a:endParaRPr lang="en-US" dirty="0"/>
          </a:p>
        </p:txBody>
      </p:sp>
      <p:pic>
        <p:nvPicPr>
          <p:cNvPr id="5" name="Picture Placeholder 4" descr="Energy_Prison_by_Karkan.jpg"/>
          <p:cNvPicPr>
            <a:picLocks noGrp="1" noChangeAspect="1"/>
          </p:cNvPicPr>
          <p:nvPr>
            <p:ph type="pic" idx="1"/>
          </p:nvPr>
        </p:nvPicPr>
        <p:blipFill>
          <a:blip r:embed="rId2">
            <a:extLst>
              <a:ext uri="{28A0092B-C50C-407E-A947-70E740481C1C}">
                <a14:useLocalDpi xmlns:a14="http://schemas.microsoft.com/office/drawing/2010/main" val="0"/>
              </a:ext>
            </a:extLst>
          </a:blip>
          <a:srcRect t="1158" b="1158"/>
          <a:stretch>
            <a:fillRect/>
          </a:stretch>
        </p:blipFill>
        <p:spPr/>
      </p:pic>
      <p:sp>
        <p:nvSpPr>
          <p:cNvPr id="4" name="Text Placeholder 3"/>
          <p:cNvSpPr>
            <a:spLocks noGrp="1"/>
          </p:cNvSpPr>
          <p:nvPr>
            <p:ph type="body" sz="half" idx="2"/>
          </p:nvPr>
        </p:nvSpPr>
        <p:spPr>
          <a:xfrm>
            <a:off x="0" y="5367338"/>
            <a:ext cx="9144000" cy="1490662"/>
          </a:xfrm>
        </p:spPr>
        <p:txBody>
          <a:bodyPr>
            <a:normAutofit fontScale="92500" lnSpcReduction="10000"/>
          </a:bodyPr>
          <a:lstStyle/>
          <a:p>
            <a:r>
              <a:rPr lang="en-US" sz="1800" dirty="0" smtClean="0"/>
              <a:t>This is the place where the suits of armor that </a:t>
            </a:r>
            <a:r>
              <a:rPr lang="en-US" sz="1800" dirty="0" smtClean="0"/>
              <a:t>Aid’an</a:t>
            </a:r>
            <a:r>
              <a:rPr lang="en-US" sz="1800" dirty="0" smtClean="0"/>
              <a:t> built were kept. It’s made of nearly indestructible cosmic energy so enemies can’t get in and steal  it. The only way someone could get in is if they shut the energy prison down by scanning your hand against the scanner and it will see if you have the same D.N.A. code as King</a:t>
            </a:r>
            <a:r>
              <a:rPr lang="en-US" sz="1800" dirty="0"/>
              <a:t> </a:t>
            </a:r>
            <a:r>
              <a:rPr lang="en-US" sz="1800" dirty="0" smtClean="0"/>
              <a:t>or Queen Neptune and if you don’t the security system will engage. You could also shut it down if you say 16dash5790 in the same voice pattern as Professor Henry Fields, the machine’s creator</a:t>
            </a:r>
            <a:r>
              <a:rPr lang="en-US" sz="1800" smtClean="0"/>
              <a:t>.  </a:t>
            </a:r>
            <a:endParaRPr lang="en-US" sz="1800" dirty="0"/>
          </a:p>
        </p:txBody>
      </p:sp>
    </p:spTree>
    <p:extLst>
      <p:ext uri="{BB962C8B-B14F-4D97-AF65-F5344CB8AC3E}">
        <p14:creationId xmlns:p14="http://schemas.microsoft.com/office/powerpoint/2010/main" val="8655809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TotalTime>
  <Words>271</Words>
  <Application>Microsoft Macintosh PowerPoint</Application>
  <PresentationFormat>On-screen Show (4:3)</PresentationFormat>
  <Paragraphs>15</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The Neptune Brothers Amazing Places</vt:lpstr>
      <vt:lpstr>               Venus Military Base</vt:lpstr>
      <vt:lpstr>                  Neptune Military Base</vt:lpstr>
      <vt:lpstr>                        Venus castle</vt:lpstr>
      <vt:lpstr>                           Neptune castle</vt:lpstr>
      <vt:lpstr>                         Pluto </vt:lpstr>
      <vt:lpstr>                             Neptune’s Laboratory</vt:lpstr>
      <vt:lpstr>                  Neptune Energy Prison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Neptune Brothers Amazing Places</dc:title>
  <dc:creator>UNCG</dc:creator>
  <cp:lastModifiedBy>UNCG</cp:lastModifiedBy>
  <cp:revision>8</cp:revision>
  <dcterms:created xsi:type="dcterms:W3CDTF">2014-07-22T15:24:41Z</dcterms:created>
  <dcterms:modified xsi:type="dcterms:W3CDTF">2014-07-23T14:37:15Z</dcterms:modified>
</cp:coreProperties>
</file>